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07"/>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353" r:id="rId36"/>
    <p:sldId id="357" r:id="rId37"/>
    <p:sldId id="390" r:id="rId38"/>
    <p:sldId id="389" r:id="rId39"/>
    <p:sldId id="358" r:id="rId40"/>
    <p:sldId id="402" r:id="rId41"/>
    <p:sldId id="405" r:id="rId42"/>
    <p:sldId id="407" r:id="rId43"/>
    <p:sldId id="409" r:id="rId44"/>
    <p:sldId id="410" r:id="rId45"/>
    <p:sldId id="411" r:id="rId46"/>
    <p:sldId id="408" r:id="rId47"/>
    <p:sldId id="401" r:id="rId48"/>
    <p:sldId id="276" r:id="rId49"/>
    <p:sldId id="404" r:id="rId50"/>
    <p:sldId id="414" r:id="rId51"/>
    <p:sldId id="415" r:id="rId52"/>
    <p:sldId id="413" r:id="rId53"/>
    <p:sldId id="416" r:id="rId54"/>
    <p:sldId id="359" r:id="rId55"/>
    <p:sldId id="388" r:id="rId56"/>
    <p:sldId id="386" r:id="rId57"/>
    <p:sldId id="387" r:id="rId58"/>
    <p:sldId id="360" r:id="rId59"/>
    <p:sldId id="361" r:id="rId60"/>
    <p:sldId id="270" r:id="rId61"/>
    <p:sldId id="347" r:id="rId62"/>
    <p:sldId id="272" r:id="rId63"/>
    <p:sldId id="344" r:id="rId64"/>
    <p:sldId id="345" r:id="rId65"/>
    <p:sldId id="346" r:id="rId66"/>
    <p:sldId id="354" r:id="rId67"/>
    <p:sldId id="355" r:id="rId68"/>
    <p:sldId id="356" r:id="rId69"/>
    <p:sldId id="274" r:id="rId70"/>
    <p:sldId id="338" r:id="rId71"/>
    <p:sldId id="339" r:id="rId72"/>
    <p:sldId id="340" r:id="rId73"/>
    <p:sldId id="342" r:id="rId74"/>
    <p:sldId id="343" r:id="rId75"/>
    <p:sldId id="367" r:id="rId76"/>
    <p:sldId id="273" r:id="rId77"/>
    <p:sldId id="277" r:id="rId78"/>
    <p:sldId id="362" r:id="rId79"/>
    <p:sldId id="365" r:id="rId80"/>
    <p:sldId id="366" r:id="rId81"/>
    <p:sldId id="364" r:id="rId82"/>
    <p:sldId id="397" r:id="rId83"/>
    <p:sldId id="278" r:id="rId84"/>
    <p:sldId id="279" r:id="rId85"/>
    <p:sldId id="363" r:id="rId86"/>
    <p:sldId id="281" r:id="rId87"/>
    <p:sldId id="301" r:id="rId88"/>
    <p:sldId id="280" r:id="rId89"/>
    <p:sldId id="303" r:id="rId90"/>
    <p:sldId id="369" r:id="rId91"/>
    <p:sldId id="392" r:id="rId92"/>
    <p:sldId id="393" r:id="rId93"/>
    <p:sldId id="394" r:id="rId94"/>
    <p:sldId id="395" r:id="rId95"/>
    <p:sldId id="396" r:id="rId96"/>
    <p:sldId id="370" r:id="rId97"/>
    <p:sldId id="371" r:id="rId98"/>
    <p:sldId id="372" r:id="rId99"/>
    <p:sldId id="374" r:id="rId100"/>
    <p:sldId id="375" r:id="rId101"/>
    <p:sldId id="376" r:id="rId102"/>
    <p:sldId id="377" r:id="rId103"/>
    <p:sldId id="368" r:id="rId104"/>
    <p:sldId id="304" r:id="rId105"/>
    <p:sldId id="305" r:id="rId106"/>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2"/>
    <p:restoredTop sz="88349"/>
  </p:normalViewPr>
  <p:slideViewPr>
    <p:cSldViewPr snapToGrid="0" snapToObjects="1">
      <p:cViewPr>
        <p:scale>
          <a:sx n="119" d="100"/>
          <a:sy n="119" d="100"/>
        </p:scale>
        <p:origin x="2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commentAuthors" Target="commentAuthors.xml"/><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66</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67</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69</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70</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83</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86</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91</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37</a:t>
            </a:fld>
            <a:endParaRPr lang="en-US"/>
          </a:p>
        </p:txBody>
      </p:sp>
    </p:spTree>
    <p:extLst>
      <p:ext uri="{BB962C8B-B14F-4D97-AF65-F5344CB8AC3E}">
        <p14:creationId xmlns:p14="http://schemas.microsoft.com/office/powerpoint/2010/main" val="872410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60</a:t>
            </a:fld>
            <a:endParaRPr lang="en-US"/>
          </a:p>
        </p:txBody>
      </p:sp>
    </p:spTree>
    <p:extLst>
      <p:ext uri="{BB962C8B-B14F-4D97-AF65-F5344CB8AC3E}">
        <p14:creationId xmlns:p14="http://schemas.microsoft.com/office/powerpoint/2010/main" val="200691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7/7/18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2.gif"/><Relationship Id="rId4"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3" Type="http://schemas.openxmlformats.org/officeDocument/2006/relationships/image" Target="../media/image52.gif"/><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66.xml.rels><?xml version="1.0" encoding="UTF-8" standalone="yes"?>
<Relationships xmlns="http://schemas.openxmlformats.org/package/2006/relationships"><Relationship Id="rId3" Type="http://schemas.openxmlformats.org/officeDocument/2006/relationships/image" Target="../media/image56.gif"/><Relationship Id="rId4" Type="http://schemas.openxmlformats.org/officeDocument/2006/relationships/image" Target="../media/image57.gi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6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jpg"/><Relationship Id="rId3" Type="http://schemas.openxmlformats.org/officeDocument/2006/relationships/hyperlink" Target="https://en.wikipedia.org/wiki/Information_retrieval#Precisio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 Id="rId3" Type="http://schemas.openxmlformats.org/officeDocument/2006/relationships/image" Target="../media/image8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1943309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411914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3493970" cy="369332"/>
          </a:xfrm>
          <a:prstGeom prst="rect">
            <a:avLst/>
          </a:prstGeom>
          <a:noFill/>
        </p:spPr>
        <p:txBody>
          <a:bodyPr wrap="none" rtlCol="0">
            <a:spAutoFit/>
          </a:bodyPr>
          <a:lstStyle/>
          <a:p>
            <a:r>
              <a:rPr lang="en-US" dirty="0" smtClean="0"/>
              <a:t>WHAT THE FUCK is KL divergence??</a:t>
            </a:r>
            <a:endParaRPr lang="en-US" dirty="0"/>
          </a:p>
        </p:txBody>
      </p:sp>
    </p:spTree>
    <p:extLst>
      <p:ext uri="{BB962C8B-B14F-4D97-AF65-F5344CB8AC3E}">
        <p14:creationId xmlns:p14="http://schemas.microsoft.com/office/powerpoint/2010/main" val="1845936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4229363" cy="369332"/>
          </a:xfrm>
          <a:prstGeom prst="rect">
            <a:avLst/>
          </a:prstGeom>
          <a:noFill/>
        </p:spPr>
        <p:txBody>
          <a:bodyPr wrap="none" rtlCol="0">
            <a:spAutoFit/>
          </a:bodyPr>
          <a:lstStyle/>
          <a:p>
            <a:r>
              <a:rPr lang="en-US" dirty="0" smtClean="0"/>
              <a:t>KL divergence and Cross entropy </a:t>
            </a:r>
            <a:r>
              <a:rPr lang="zh-CN" altLang="en-US" dirty="0" smtClean="0"/>
              <a:t>关系</a:t>
            </a:r>
            <a:r>
              <a:rPr lang="en-US" dirty="0" smtClean="0"/>
              <a:t>???? </a:t>
            </a:r>
            <a:endParaRPr lang="en-US" dirty="0"/>
          </a:p>
        </p:txBody>
      </p:sp>
    </p:spTree>
    <p:extLst>
      <p:ext uri="{BB962C8B-B14F-4D97-AF65-F5344CB8AC3E}">
        <p14:creationId xmlns:p14="http://schemas.microsoft.com/office/powerpoint/2010/main" val="1374204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301" y="1668281"/>
            <a:ext cx="2051493" cy="6585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477" y="389860"/>
            <a:ext cx="2445193" cy="9059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37" y="1445083"/>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89242</TotalTime>
  <Words>6655</Words>
  <Application>Microsoft Macintosh PowerPoint</Application>
  <PresentationFormat>Custom</PresentationFormat>
  <Paragraphs>920</Paragraphs>
  <Slides>105</Slides>
  <Notes>19</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105</vt:i4>
      </vt:variant>
    </vt:vector>
  </HeadingPairs>
  <TitlesOfParts>
    <vt:vector size="133"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q_serif</vt:lpstr>
      <vt:lpstr>STIXGeneral-Italic</vt:lpstr>
      <vt:lpstr>STIXGeneral-Regular</vt:lpstr>
      <vt:lpstr>Times New Roman</vt:lpstr>
      <vt:lpstr>Verdana</vt:lpstr>
      <vt:lpstr>Wingdings</vt:lpstr>
      <vt:lpstr>宋体</vt:lpstr>
      <vt:lpstr>微软雅黑</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184</cp:revision>
  <dcterms:created xsi:type="dcterms:W3CDTF">2018-03-15T14:40:10Z</dcterms:created>
  <dcterms:modified xsi:type="dcterms:W3CDTF">2018-07-07T01:15:14Z</dcterms:modified>
</cp:coreProperties>
</file>